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8" r:id="rId3"/>
    <p:sldId id="259" r:id="rId4"/>
    <p:sldId id="273" r:id="rId5"/>
    <p:sldId id="274" r:id="rId6"/>
    <p:sldId id="275" r:id="rId7"/>
    <p:sldId id="260" r:id="rId8"/>
    <p:sldId id="261" r:id="rId9"/>
    <p:sldId id="262" r:id="rId10"/>
    <p:sldId id="263" r:id="rId11"/>
    <p:sldId id="264" r:id="rId12"/>
    <p:sldId id="279" r:id="rId13"/>
    <p:sldId id="266" r:id="rId14"/>
    <p:sldId id="268" r:id="rId15"/>
    <p:sldId id="280" r:id="rId16"/>
    <p:sldId id="269" r:id="rId17"/>
    <p:sldId id="281" r:id="rId18"/>
    <p:sldId id="282" r:id="rId19"/>
    <p:sldId id="283" r:id="rId20"/>
    <p:sldId id="284" r:id="rId21"/>
    <p:sldId id="299" r:id="rId22"/>
    <p:sldId id="285" r:id="rId23"/>
    <p:sldId id="278" r:id="rId24"/>
    <p:sldId id="277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70" r:id="rId39"/>
    <p:sldId id="271" r:id="rId4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2" autoAdjust="0"/>
    <p:restoredTop sz="90929"/>
  </p:normalViewPr>
  <p:slideViewPr>
    <p:cSldViewPr>
      <p:cViewPr varScale="1">
        <p:scale>
          <a:sx n="112" d="100"/>
          <a:sy n="112" d="100"/>
        </p:scale>
        <p:origin x="-12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CF3B9-84FE-4CE8-996B-21F34CFC21F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DFC94-6825-4200-A51D-72AB30D8BF0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99A4-3C64-47E1-858F-852830D763D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6B1B1E-59A3-4F18-B347-E9E764CF261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0D432D9-9698-432E-B319-73FBBB293CF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51274-D87F-468F-8CB0-CEB417C0051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06600-9B16-4BEB-AD12-05054FA86F3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8A2A5-EA47-4B90-970A-7444460B99B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E8EB4-2949-4890-89EB-1F1F6175B80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52CA9-1EE5-470C-8724-28CAD209E48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5C019-FBE4-4D9B-AE26-732D7E236D4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EA1B0CC-CE0F-4E6E-956A-279EAA46D09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randomBar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HASID\MP3\Trabki\14%20Miles%20Davis%20-%20Time%20After%20Time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26"/>
          <p:cNvSpPr txBox="1">
            <a:spLocks noChangeArrowheads="1"/>
          </p:cNvSpPr>
          <p:nvPr/>
        </p:nvSpPr>
        <p:spPr bwMode="auto">
          <a:xfrm>
            <a:off x="2267744" y="332656"/>
            <a:ext cx="5904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 b="1" dirty="0" smtClean="0"/>
              <a:t>        GIMNAZJUM PUBLICZNE </a:t>
            </a:r>
          </a:p>
          <a:p>
            <a:pPr algn="ctr">
              <a:spcBef>
                <a:spcPct val="50000"/>
              </a:spcBef>
            </a:pPr>
            <a:r>
              <a:rPr lang="pl-PL" sz="2800" b="1" dirty="0" smtClean="0"/>
              <a:t>W GRABKOWIE</a:t>
            </a:r>
            <a:endParaRPr lang="pl-PL" sz="2800" b="1" dirty="0"/>
          </a:p>
        </p:txBody>
      </p:sp>
      <p:pic>
        <p:nvPicPr>
          <p:cNvPr id="2053" name="Picture 1029" descr="D:\KAROLINA\KAROLINA ZDJĘCIA\FUN\Gify\School\pupil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886200"/>
            <a:ext cx="27432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1030"/>
          <p:cNvSpPr>
            <a:spLocks noChangeArrowheads="1" noChangeShapeType="1" noTextEdit="1"/>
          </p:cNvSpPr>
          <p:nvPr/>
        </p:nvSpPr>
        <p:spPr bwMode="auto">
          <a:xfrm>
            <a:off x="685800" y="5867400"/>
            <a:ext cx="4279900" cy="647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Tu zdobędziesz wiedzę</a:t>
            </a:r>
          </a:p>
        </p:txBody>
      </p:sp>
      <p:pic>
        <p:nvPicPr>
          <p:cNvPr id="2058" name="14 Miles Davis - Time After Tim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8288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204864"/>
            <a:ext cx="5673807" cy="33843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9"/>
            <a:ext cx="2376264" cy="1370254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</p:childTnLst>
        </p:cTn>
      </p:par>
    </p:tnLst>
    <p:bldLst>
      <p:bldP spid="2050" grpId="0" autoUpdateAnimBg="0"/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/>
              <a:t>GIMNAZJUM </a:t>
            </a:r>
            <a:r>
              <a:rPr lang="pl-PL" sz="2800" b="1" dirty="0" smtClean="0"/>
              <a:t>PUBLICZNE W GRABKOWIE</a:t>
            </a:r>
            <a:endParaRPr lang="pl-PL" sz="2800" b="1" dirty="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09600" y="5867400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dirty="0" smtClean="0"/>
              <a:t> </a:t>
            </a:r>
            <a:r>
              <a:rPr lang="pl-PL" dirty="0"/>
              <a:t>boisko </a:t>
            </a:r>
            <a:r>
              <a:rPr lang="pl-PL" dirty="0" smtClean="0"/>
              <a:t>sportowe ORLIK</a:t>
            </a:r>
            <a:endParaRPr lang="pl-PL" dirty="0"/>
          </a:p>
        </p:txBody>
      </p:sp>
      <p:pic>
        <p:nvPicPr>
          <p:cNvPr id="4" name="Obraz 3" descr="DSCN2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3720413" cy="2790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DSCN5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84984"/>
            <a:ext cx="4368485" cy="3276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  <a:endParaRPr lang="pl-PL" sz="2800" b="1" dirty="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5562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czytelnia i biblioteka szkolna</a:t>
            </a:r>
          </a:p>
        </p:txBody>
      </p:sp>
      <p:pic>
        <p:nvPicPr>
          <p:cNvPr id="7" name="Obraz 6" descr="DSCN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4379979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DSCN0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113584"/>
            <a:ext cx="4104456" cy="3078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9632" y="76470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GIMNAZJUM PUBLICZNE W GRABKOWIE</a:t>
            </a:r>
            <a:endParaRPr lang="pl-PL" b="1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57200" y="5562600"/>
            <a:ext cx="4762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 smtClean="0"/>
              <a:t>Centrum multimedialne w bibliotece</a:t>
            </a:r>
            <a:endParaRPr lang="pl-PL" dirty="0"/>
          </a:p>
        </p:txBody>
      </p:sp>
      <p:pic>
        <p:nvPicPr>
          <p:cNvPr id="4" name="Obraz 3" descr="DSCN0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790818"/>
            <a:ext cx="4968552" cy="3726414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0" y="1981200"/>
            <a:ext cx="3886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/>
              <a:t>Świetlica i stołówka szkolna proponuje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" y="31242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smaczne i tanie obiady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28600" y="36576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możliwość spędzania 	   wolnego czasu</a:t>
            </a:r>
          </a:p>
        </p:txBody>
      </p:sp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381000" y="5791200"/>
            <a:ext cx="4435475" cy="647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Tu znajdziesz przyjaciół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28600" y="4648200"/>
            <a:ext cx="3048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koleżeńską pomoc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pl-PL"/>
              <a:t>	        w nauce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8" grpId="0" autoUpdateAnimBg="0"/>
      <p:bldP spid="13319" grpId="0" autoUpdateAnimBg="0"/>
      <p:bldP spid="13320" grpId="0" animBg="1"/>
      <p:bldP spid="1332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/>
              <a:t>Nasi uczniowie uczestniczą w wielu ciekawych wydarzeniach: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2000" y="2438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wycieczki krajoznawcze po bliższej i dalszej okolicy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62000" y="29718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rajdy turystyczne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576" y="3573016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wyjazdy na basen, lodowisko, narty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827584" y="4221088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wyjazdy do kina, teatru, galerii, muzeów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55576" y="486916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spotkania z ciekawymi ludźmi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dyskoteki szkolne</a:t>
            </a:r>
          </a:p>
        </p:txBody>
      </p:sp>
      <p:pic>
        <p:nvPicPr>
          <p:cNvPr id="15371" name="Picture 11" descr="D:\KAROLINA\KAROLINA ZDJĘCIA\FUN\Gify\School\globe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648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  <p:bldP spid="15364" grpId="0" autoUpdateAnimBg="0"/>
      <p:bldP spid="15365" grpId="0" autoUpdateAnimBg="0"/>
      <p:bldP spid="15366" grpId="0" autoUpdateAnimBg="0"/>
      <p:bldP spid="15367" grpId="0" autoUpdateAnimBg="0"/>
      <p:bldP spid="15368" grpId="0" autoUpdateAnimBg="0"/>
      <p:bldP spid="1536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WYCIECZKI SZKOLNE</a:t>
            </a:r>
            <a:endParaRPr lang="pl-PL" dirty="0"/>
          </a:p>
        </p:txBody>
      </p:sp>
      <p:pic>
        <p:nvPicPr>
          <p:cNvPr id="4" name="Obraz 3" descr="DSCN4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284984"/>
            <a:ext cx="4416491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SDC12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4355976" cy="3266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16395" name="WordArt 11"/>
          <p:cNvSpPr>
            <a:spLocks noChangeArrowheads="1" noChangeShapeType="1" noTextEdit="1"/>
          </p:cNvSpPr>
          <p:nvPr/>
        </p:nvSpPr>
        <p:spPr bwMode="auto">
          <a:xfrm>
            <a:off x="4876800" y="1676400"/>
            <a:ext cx="38862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Z nami nie będziecie </a:t>
            </a:r>
          </a:p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się nudzić</a:t>
            </a:r>
          </a:p>
        </p:txBody>
      </p:sp>
      <p:pic>
        <p:nvPicPr>
          <p:cNvPr id="6" name="Obraz 5" descr="DSCN3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5580112" cy="4185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WYCIECZKI SZKOLNE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Gniezno</a:t>
            </a:r>
            <a:endParaRPr lang="pl-PL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Zamek w ŁĘCZYCY</a:t>
            </a:r>
            <a:endParaRPr lang="pl-PL" dirty="0"/>
          </a:p>
        </p:txBody>
      </p:sp>
      <p:pic>
        <p:nvPicPr>
          <p:cNvPr id="5" name="Symbol zastępczy zawartości 4" descr="DSC0815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0"/>
          </a:xfrm>
        </p:spPr>
      </p:pic>
      <p:pic>
        <p:nvPicPr>
          <p:cNvPr id="6" name="Symbol zastępczy zawartości 5" descr="P14305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TU TEŻ BYLIŚMY!!!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Z WIZYTĄ U PAŃSTWA WÓJKIEWICZÓW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WSPÓLNE OGNISKO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DSCN366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N367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708920"/>
            <a:ext cx="4041775" cy="303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RAJDY ROWEROWE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WYCIECZKA ROWEROWA -AGROFARMA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ROZGRYWKI SPORTOWE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DSCN405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N4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708920"/>
            <a:ext cx="4041775" cy="303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66800" y="1905000"/>
            <a:ext cx="693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 b="1" dirty="0" smtClean="0"/>
              <a:t>Zapewniamy </a:t>
            </a:r>
            <a:r>
              <a:rPr lang="pl-PL" sz="2800" b="1" dirty="0"/>
              <a:t>naszym uczniom wszechstronny </a:t>
            </a:r>
            <a:r>
              <a:rPr lang="pl-PL" sz="2800" b="1" dirty="0" smtClean="0"/>
              <a:t>rozwój, </a:t>
            </a:r>
            <a:r>
              <a:rPr lang="pl-PL" sz="2800" b="1" dirty="0"/>
              <a:t>dlatego oferujemy: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62000" y="3048000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nowoczesne metody nauczania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62000" y="3733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wysoko wykwalifikowaną kadrę pedagogiczną 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62000" y="44196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życzliwych i zawsze chętnych do pomocy nauczycieli</a:t>
            </a:r>
          </a:p>
        </p:txBody>
      </p:sp>
      <p:pic>
        <p:nvPicPr>
          <p:cNvPr id="5134" name="Picture 14" descr="D:\KAROLINA\KAROLINA ZDJĘCIA\FUN\Gify\School\book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715000"/>
            <a:ext cx="35052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1259632" y="69269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GIMNAZJUM PUBLICZNE W GRABKOWIE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6" grpId="0" autoUpdateAnimBg="0"/>
      <p:bldP spid="5128" grpId="0" autoUpdateAnimBg="0"/>
      <p:bldP spid="51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WYCIECZKI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Z WIZYTĄ </a:t>
            </a:r>
          </a:p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W MACHNACZU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ZWIEDZANIE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DSC0829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083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LODOWISKO</a:t>
            </a:r>
            <a:endParaRPr lang="pl-PL" dirty="0"/>
          </a:p>
        </p:txBody>
      </p:sp>
      <p:pic>
        <p:nvPicPr>
          <p:cNvPr id="5" name="Symbol zastępczy zawartości 4" descr="P2030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038600" cy="30289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5" descr="P2030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284984"/>
            <a:ext cx="4038600" cy="30289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KRĘGIELNIA</a:t>
            </a:r>
            <a:endParaRPr lang="pl-PL" dirty="0"/>
          </a:p>
        </p:txBody>
      </p:sp>
      <p:pic>
        <p:nvPicPr>
          <p:cNvPr id="3" name="Obraz 2" descr="PA21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924944"/>
            <a:ext cx="4860032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PA21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525" y="1268760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0"/>
            <a:ext cx="7907042" cy="1499616"/>
          </a:xfrm>
        </p:spPr>
        <p:txBody>
          <a:bodyPr>
            <a:normAutofit/>
          </a:bodyPr>
          <a:lstStyle/>
          <a:p>
            <a:r>
              <a:rPr lang="pl-PL" sz="8000" b="1" dirty="0" smtClean="0">
                <a:latin typeface="Juice ITC" panose="04040403040A02020202" pitchFamily="82" charset="0"/>
              </a:rPr>
              <a:t>   Wycieczki SZKOLNE</a:t>
            </a:r>
            <a:endParaRPr lang="pl-PL" sz="8000" b="1" dirty="0">
              <a:latin typeface="Juice ITC" panose="04040403040A020202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268760"/>
            <a:ext cx="2788330" cy="2783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92896"/>
            <a:ext cx="3097724" cy="3097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435" y="3644204"/>
            <a:ext cx="3213797" cy="3213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9896" y="4649898"/>
            <a:ext cx="1173769" cy="16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25775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4876800" y="1828800"/>
            <a:ext cx="398145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25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Tu znajdziesz rozrywkę </a:t>
            </a:r>
          </a:p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i dobrą zabawę</a:t>
            </a:r>
          </a:p>
        </p:txBody>
      </p:sp>
      <p:pic>
        <p:nvPicPr>
          <p:cNvPr id="6" name="Obraz 5" descr="DSC08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52936"/>
            <a:ext cx="4752528" cy="3564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SZKOLE IMPREZY</a:t>
            </a:r>
            <a:endParaRPr lang="pl-PL" dirty="0"/>
          </a:p>
        </p:txBody>
      </p:sp>
      <p:pic>
        <p:nvPicPr>
          <p:cNvPr id="5" name="Symbol zastępczy zawartości 4" descr="Sprawozdanie KFT1 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N55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OTRZĘSINY KLASY PIERWSZEJ</a:t>
            </a:r>
            <a:endParaRPr lang="pl-PL" dirty="0"/>
          </a:p>
        </p:txBody>
      </p:sp>
      <p:pic>
        <p:nvPicPr>
          <p:cNvPr id="3" name="Obraz 2" descr="PA140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4354059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PA140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041576"/>
            <a:ext cx="2949792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PA1401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412776"/>
            <a:ext cx="4067944" cy="305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TAK SPĘDZAMY PRZERWY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MAŁA ROZGRZEWKA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GRA W SZACHY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DSCN554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N55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NASZA „DUMA”- BRD</a:t>
            </a:r>
            <a:endParaRPr lang="pl-PL" dirty="0"/>
          </a:p>
        </p:txBody>
      </p:sp>
      <p:pic>
        <p:nvPicPr>
          <p:cNvPr id="4" name="Symbol zastępczy zawartości 3" descr="DSCN6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TURNIEJ BRD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7508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ROWEROWY TOR PRZESZKÓD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129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3284984"/>
            <a:ext cx="4040188" cy="303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13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84784"/>
            <a:ext cx="4185791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71600" y="54868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2000" y="35052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pl-PL"/>
              <a:t> bezpieczeństwo w szkole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143000" y="2057400"/>
            <a:ext cx="655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 b="1"/>
              <a:t>Zapewniamy</a:t>
            </a:r>
            <a:r>
              <a:rPr lang="pl-PL"/>
              <a:t>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2000" y="41910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pl-PL"/>
              <a:t> bezpłatny i bezpieczny dojazd do szkoły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62000" y="2819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pl-PL"/>
              <a:t> miłą i przyjazną atmosferę</a:t>
            </a:r>
          </a:p>
        </p:txBody>
      </p:sp>
      <p:pic>
        <p:nvPicPr>
          <p:cNvPr id="6153" name="Picture 9" descr="D:\KAROLINA\KAROLINA ZDJĘCIA\FUN\Gify\School\schoolbu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191000"/>
            <a:ext cx="25257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533400" y="5410200"/>
            <a:ext cx="5181600" cy="7286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Tutaj zawsze jest bezpiecznie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utoUpdateAnimBg="0"/>
      <p:bldP spid="6148" grpId="0" autoUpdateAnimBg="0"/>
      <p:bldP spid="6149" grpId="0" autoUpdateAnimBg="0"/>
      <p:bldP spid="6150" grpId="0" autoUpdateAnimBg="0"/>
      <p:bldP spid="61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ZAWODY SPORTOWE</a:t>
            </a:r>
            <a:endParaRPr lang="pl-PL" dirty="0"/>
          </a:p>
        </p:txBody>
      </p:sp>
      <p:pic>
        <p:nvPicPr>
          <p:cNvPr id="5" name="Symbol zastępczy zawartości 4" descr="Sprawozdanie KFT1 4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N43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N4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4572000" cy="3429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 descr="DSCN4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708920"/>
            <a:ext cx="5328592" cy="39964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DBAMY O SPRAWNOŚĆ FIZYCZNĄ</a:t>
            </a:r>
            <a:endParaRPr lang="pl-PL" dirty="0"/>
          </a:p>
        </p:txBody>
      </p:sp>
      <p:pic>
        <p:nvPicPr>
          <p:cNvPr id="6" name="Symbol zastępczy zawartości 5" descr="DSCF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070581" cy="305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DSCF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0988"/>
            <a:ext cx="4536504" cy="3402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ZAPRASZAMY ZNANYCH </a:t>
            </a:r>
            <a:br>
              <a:rPr lang="pl-PL" dirty="0" smtClean="0"/>
            </a:br>
            <a:r>
              <a:rPr lang="pl-PL" dirty="0" smtClean="0"/>
              <a:t>I CIEKAWYCH LUDZI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Wizyta pana chomontka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4">
                    <a:lumMod val="50000"/>
                  </a:schemeClr>
                </a:solidFill>
              </a:rPr>
              <a:t>Mistrz świata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Symbol zastępczy zawartości 6" descr="DSC056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056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54426" y="2362200"/>
            <a:ext cx="2822972" cy="376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WYCZYNY MISTRZA</a:t>
            </a:r>
            <a:endParaRPr lang="pl-PL" dirty="0"/>
          </a:p>
        </p:txBody>
      </p:sp>
      <p:pic>
        <p:nvPicPr>
          <p:cNvPr id="7" name="Symbol zastępczy zawartości 6" descr="DSC056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7" descr="DSC056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996952"/>
            <a:ext cx="4248472" cy="338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ZLOTY HARCERSKIE</a:t>
            </a:r>
            <a:endParaRPr lang="pl-PL" dirty="0"/>
          </a:p>
        </p:txBody>
      </p:sp>
      <p:pic>
        <p:nvPicPr>
          <p:cNvPr id="5" name="Symbol zastępczy zawartości 4" descr="IMG_86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038600" cy="2692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ymbol zastępczy zawartości 5" descr="IMG_86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038600" cy="2692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16-18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876800" cy="2974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 descr="045-18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140968"/>
            <a:ext cx="4876800" cy="3230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TURNIEJ WIEDZY POŻARNICZEJ</a:t>
            </a:r>
            <a:endParaRPr lang="pl-PL" dirty="0"/>
          </a:p>
        </p:txBody>
      </p:sp>
      <p:pic>
        <p:nvPicPr>
          <p:cNvPr id="5" name="Symbol zastępczy zawartości 4" descr="DSC083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8195" y="1363134"/>
            <a:ext cx="4038600" cy="302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 descr="DSC083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3356992"/>
            <a:ext cx="4680520" cy="3244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9600" y="2057400"/>
            <a:ext cx="480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Nasz adres:  </a:t>
            </a:r>
            <a:r>
              <a:rPr lang="pl-PL" dirty="0" smtClean="0"/>
              <a:t>Grabkowo 51</a:t>
            </a:r>
            <a:endParaRPr lang="pl-PL" dirty="0"/>
          </a:p>
          <a:p>
            <a:pPr>
              <a:spcBef>
                <a:spcPct val="50000"/>
              </a:spcBef>
            </a:pPr>
            <a:r>
              <a:rPr lang="pl-PL" dirty="0"/>
              <a:t>	         </a:t>
            </a:r>
            <a:r>
              <a:rPr lang="pl-PL" dirty="0" smtClean="0"/>
              <a:t>87-820 Kowal</a:t>
            </a:r>
            <a:endParaRPr lang="pl-PL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85800" y="45720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Adres internetowy: </a:t>
            </a:r>
            <a:r>
              <a:rPr lang="pl-PL" dirty="0" err="1" smtClean="0"/>
              <a:t>www.zsgrabkowo.pl</a:t>
            </a:r>
            <a:endParaRPr lang="pl-PL" dirty="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09600" y="32004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Telefon:       </a:t>
            </a:r>
            <a:r>
              <a:rPr lang="pl-PL" dirty="0" smtClean="0"/>
              <a:t>54 2841251</a:t>
            </a:r>
            <a:endParaRPr lang="pl-PL" dirty="0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85800" y="3886200"/>
            <a:ext cx="739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E-mail:	        </a:t>
            </a:r>
            <a:r>
              <a:rPr lang="pl-PL" i="1" dirty="0" err="1" smtClean="0"/>
              <a:t>zsgrabkowo@onet.eu</a:t>
            </a:r>
            <a:endParaRPr lang="pl-PL" dirty="0"/>
          </a:p>
        </p:txBody>
      </p:sp>
      <p:sp>
        <p:nvSpPr>
          <p:cNvPr id="17421" name="WordArt 13"/>
          <p:cNvSpPr>
            <a:spLocks noChangeArrowheads="1" noChangeShapeType="1" noTextEdit="1"/>
          </p:cNvSpPr>
          <p:nvPr/>
        </p:nvSpPr>
        <p:spPr bwMode="auto">
          <a:xfrm>
            <a:off x="1403648" y="5229200"/>
            <a:ext cx="7300664" cy="10573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pl-PL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Zapraszamy do naszego gimnazjum</a:t>
            </a:r>
            <a:endParaRPr lang="pl-PL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  <p:bldP spid="17413" grpId="0" autoUpdateAnimBg="0"/>
      <p:bldP spid="17418" grpId="0" autoUpdateAnimBg="0"/>
      <p:bldP spid="17419" grpId="0" autoUpdateAnimBg="0"/>
      <p:bldP spid="174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D:\KAROLINA\KAROLINA ZDJĘCIA\FUN\Gify\School\books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266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07704" y="3068960"/>
            <a:ext cx="5616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4800" dirty="0" smtClean="0"/>
              <a:t>Dziękujemy za uwagę</a:t>
            </a:r>
            <a:endParaRPr lang="pl-PL" sz="4800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ChangeArrowheads="1"/>
          </p:cNvSpPr>
          <p:nvPr/>
        </p:nvSpPr>
        <p:spPr bwMode="auto">
          <a:xfrm>
            <a:off x="827584" y="476672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20483" name="Text Box 1027"/>
          <p:cNvSpPr txBox="1">
            <a:spLocks noChangeArrowheads="1"/>
          </p:cNvSpPr>
          <p:nvPr/>
        </p:nvSpPr>
        <p:spPr bwMode="auto">
          <a:xfrm>
            <a:off x="304800" y="1905000"/>
            <a:ext cx="525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/>
              <a:t>W naszej szkole masz możliwość:</a:t>
            </a:r>
          </a:p>
        </p:txBody>
      </p:sp>
      <p:sp>
        <p:nvSpPr>
          <p:cNvPr id="20484" name="Text Box 1028"/>
          <p:cNvSpPr txBox="1">
            <a:spLocks noChangeArrowheads="1"/>
          </p:cNvSpPr>
          <p:nvPr/>
        </p:nvSpPr>
        <p:spPr bwMode="auto">
          <a:xfrm>
            <a:off x="533400" y="2590800"/>
            <a:ext cx="41910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nauki </a:t>
            </a:r>
            <a:r>
              <a:rPr lang="pl-PL" dirty="0" smtClean="0"/>
              <a:t>dwóch języków </a:t>
            </a:r>
            <a:r>
              <a:rPr lang="pl-PL" dirty="0"/>
              <a:t>obcych:  </a:t>
            </a:r>
            <a:r>
              <a:rPr lang="pl-PL" dirty="0" smtClean="0"/>
              <a:t>angielskiego i niemieckiego </a:t>
            </a:r>
            <a:endParaRPr lang="pl-PL" dirty="0"/>
          </a:p>
        </p:txBody>
      </p:sp>
      <p:sp>
        <p:nvSpPr>
          <p:cNvPr id="20485" name="Text Box 1029"/>
          <p:cNvSpPr txBox="1">
            <a:spLocks noChangeArrowheads="1"/>
          </p:cNvSpPr>
          <p:nvPr/>
        </p:nvSpPr>
        <p:spPr bwMode="auto">
          <a:xfrm>
            <a:off x="457200" y="3962400"/>
            <a:ext cx="457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wypożyczania podręczników do nauki z biblioteki szkolnej</a:t>
            </a:r>
          </a:p>
        </p:txBody>
      </p:sp>
      <p:pic>
        <p:nvPicPr>
          <p:cNvPr id="20487" name="Picture 1031" descr="D:\KAROLINA\KAROLINA ZDJĘCIA\FUN\Gify\School\pupil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4038600"/>
            <a:ext cx="1174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57200" y="5029200"/>
            <a:ext cx="4724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korzystania z pomocy  zespołów wyrównawczych i konsultacji indywidualnych z nauczycielami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  <p:bldP spid="20484" grpId="0" autoUpdateAnimBg="0"/>
      <p:bldP spid="20485" grpId="0" autoUpdateAnimBg="0"/>
      <p:bldP spid="2048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971600" y="620688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4800" y="19812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/>
              <a:t>W naszym gimnazjum działa wiele kół przedmiotowych, m.in.: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9600" y="2514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matematyczne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polonistyczne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9600" y="4343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językowe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09600" y="3124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informatyczne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220072" y="378904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szachowe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292080" y="4581128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sportowe - SKS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5181600" y="2514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plastyczne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609600" y="4953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europejskie </a:t>
            </a: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181600" y="3124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ekologiczne</a:t>
            </a:r>
          </a:p>
        </p:txBody>
      </p:sp>
      <p:sp>
        <p:nvSpPr>
          <p:cNvPr id="21522" name="WordArt 18"/>
          <p:cNvSpPr>
            <a:spLocks noChangeArrowheads="1" noChangeShapeType="1" noTextEdit="1"/>
          </p:cNvSpPr>
          <p:nvPr/>
        </p:nvSpPr>
        <p:spPr bwMode="auto">
          <a:xfrm>
            <a:off x="1259632" y="5373216"/>
            <a:ext cx="58674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77"/>
              </a:avLst>
            </a:prstTxWarp>
          </a:bodyPr>
          <a:lstStyle/>
          <a:p>
            <a:pPr algn="ctr"/>
            <a:r>
              <a:rPr lang="pl-PL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Tu rozwiniesz swoje zainteresowania </a:t>
            </a:r>
          </a:p>
          <a:p>
            <a:pPr algn="ctr"/>
            <a:r>
              <a:rPr lang="pl-PL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i umiejętności</a:t>
            </a:r>
          </a:p>
        </p:txBody>
      </p:sp>
      <p:pic>
        <p:nvPicPr>
          <p:cNvPr id="21529" name="Picture 25" descr="D:\KAROLINA\KAROLINA ZDJĘCIA\FUN\Gify\School\books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5257800"/>
            <a:ext cx="9144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5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08" grpId="0" autoUpdateAnimBg="0"/>
      <p:bldP spid="21509" grpId="0" autoUpdateAnimBg="0"/>
      <p:bldP spid="21510" grpId="0" autoUpdateAnimBg="0"/>
      <p:bldP spid="21513" grpId="0" autoUpdateAnimBg="0"/>
      <p:bldP spid="21515" grpId="0" autoUpdateAnimBg="0"/>
      <p:bldP spid="21516" grpId="0" autoUpdateAnimBg="0"/>
      <p:bldP spid="21517" grpId="0" autoUpdateAnimBg="0"/>
      <p:bldP spid="21518" grpId="0" autoUpdateAnimBg="0"/>
      <p:bldP spid="21521" grpId="0" autoUpdateAnimBg="0"/>
      <p:bldP spid="215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/>
              <a:t>Ponadto proponujemy: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800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możliwość rozwijania umiejętności dziennikarskich </a:t>
            </a:r>
            <a:r>
              <a:rPr lang="pl-PL" dirty="0" smtClean="0"/>
              <a:t>i wyrażania </a:t>
            </a:r>
            <a:r>
              <a:rPr lang="pl-PL" dirty="0"/>
              <a:t>własnych opinii w gazetce szkolnej „Gimnazjalista”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</a:t>
            </a:r>
            <a:r>
              <a:rPr lang="pl-PL" dirty="0" smtClean="0"/>
              <a:t>działalność </a:t>
            </a:r>
            <a:r>
              <a:rPr lang="pl-PL" dirty="0"/>
              <a:t>w drużynie harcerskiej </a:t>
            </a:r>
            <a:r>
              <a:rPr lang="pl-PL" dirty="0" smtClean="0"/>
              <a:t>„ISKRY”</a:t>
            </a:r>
            <a:endParaRPr lang="pl-PL" dirty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33400" y="4191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/>
              <a:t> reprezentowanie szkoły w różnorodnych zawodach sportowych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3400" y="4800600"/>
            <a:ext cx="7772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pl-PL" dirty="0"/>
              <a:t> udział w wielu konkursach przedmiotowych </a:t>
            </a:r>
            <a:endParaRPr lang="pl-PL" dirty="0" smtClean="0"/>
          </a:p>
          <a:p>
            <a:pPr>
              <a:spcBef>
                <a:spcPct val="50000"/>
              </a:spcBef>
            </a:pPr>
            <a:r>
              <a:rPr lang="pl-PL" dirty="0" smtClean="0"/>
              <a:t>    i </a:t>
            </a:r>
            <a:r>
              <a:rPr lang="pl-PL" dirty="0"/>
              <a:t>tematycznych</a:t>
            </a:r>
          </a:p>
        </p:txBody>
      </p:sp>
      <p:pic>
        <p:nvPicPr>
          <p:cNvPr id="22537" name="Picture 9" descr="D:\KAROLINA\KAROLINA ZDJĘCIA\FUN\Gify\School\pencil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029200"/>
            <a:ext cx="708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  <p:bldP spid="22532" grpId="0" autoUpdateAnimBg="0"/>
      <p:bldP spid="22533" grpId="0" autoUpdateAnimBg="0"/>
      <p:bldP spid="22534" grpId="0" autoUpdateAnimBg="0"/>
      <p:bldP spid="2253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62000" y="1828800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dirty="0"/>
              <a:t>Nasza szkoła dysponuje nowoczesną </a:t>
            </a:r>
            <a:r>
              <a:rPr lang="pl-PL" dirty="0" smtClean="0"/>
              <a:t>i bardzo </a:t>
            </a:r>
            <a:r>
              <a:rPr lang="pl-PL" dirty="0"/>
              <a:t>dobrze zaopatrzoną bazą dydaktyczną. Zajęcia lekcyjne odbywają się </a:t>
            </a:r>
            <a:r>
              <a:rPr lang="pl-PL" dirty="0" smtClean="0"/>
              <a:t>w </a:t>
            </a:r>
            <a:r>
              <a:rPr lang="pl-PL" dirty="0"/>
              <a:t>pracowniach i salach przedmiotowych wyposażonych w multimedia.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1520" y="5589240"/>
            <a:ext cx="1800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dirty="0"/>
              <a:t>pracownia </a:t>
            </a:r>
            <a:r>
              <a:rPr lang="pl-PL" sz="2000" dirty="0" smtClean="0"/>
              <a:t>FIZYCZNO -CHEMICZNA</a:t>
            </a:r>
            <a:endParaRPr lang="pl-PL" sz="2000" dirty="0"/>
          </a:p>
        </p:txBody>
      </p:sp>
      <p:pic>
        <p:nvPicPr>
          <p:cNvPr id="5" name="Obraz 4" descr="DSC05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717032"/>
            <a:ext cx="4824536" cy="2935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57200" y="609600"/>
            <a:ext cx="75182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 b="1" dirty="0" smtClean="0"/>
              <a:t>GIMNAZJUM PUBLICZNE W GRABKOWIE</a:t>
            </a:r>
          </a:p>
          <a:p>
            <a:endParaRPr lang="pl-PL" sz="2800" b="1" dirty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638800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 smtClean="0"/>
              <a:t>Nowoczesna pracownia komputerowa</a:t>
            </a:r>
            <a:endParaRPr lang="pl-PL" dirty="0"/>
          </a:p>
        </p:txBody>
      </p:sp>
      <p:pic>
        <p:nvPicPr>
          <p:cNvPr id="6" name="Obraz 5" descr="DSCN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4077072"/>
            <a:ext cx="3528392" cy="2646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DSCN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4061" y="1196752"/>
            <a:ext cx="3648405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 descr="DSCN0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628800"/>
            <a:ext cx="4680520" cy="3510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05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328972" cy="32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DSC05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42947"/>
            <a:ext cx="4824536" cy="3618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lipsa 3"/>
          <p:cNvSpPr/>
          <p:nvPr/>
        </p:nvSpPr>
        <p:spPr>
          <a:xfrm>
            <a:off x="4860032" y="764704"/>
            <a:ext cx="4104456" cy="15841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DOŚWIADCZENIA</a:t>
            </a:r>
            <a:endParaRPr lang="pl-PL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1459</TotalTime>
  <Words>451</Words>
  <Application>Microsoft Office PowerPoint</Application>
  <PresentationFormat>Pokaz na ekranie (4:3)</PresentationFormat>
  <Paragraphs>113</Paragraphs>
  <Slides>39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Wierzchołek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WYCIECZKI SZKOLNE</vt:lpstr>
      <vt:lpstr>Slajd 16</vt:lpstr>
      <vt:lpstr>WYCIECZKI SZKOLNE</vt:lpstr>
      <vt:lpstr>TU TEŻ BYLIŚMY!!!</vt:lpstr>
      <vt:lpstr>RAJDY ROWEROWE</vt:lpstr>
      <vt:lpstr>WYCIECZKI</vt:lpstr>
      <vt:lpstr>LODOWISKO</vt:lpstr>
      <vt:lpstr>KRĘGIELNIA</vt:lpstr>
      <vt:lpstr>   Wycieczki SZKOLNE</vt:lpstr>
      <vt:lpstr>Slajd 24</vt:lpstr>
      <vt:lpstr>SZKOLE IMPREZY</vt:lpstr>
      <vt:lpstr>OTRZĘSINY KLASY PIERWSZEJ</vt:lpstr>
      <vt:lpstr>TAK SPĘDZAMY PRZERWY</vt:lpstr>
      <vt:lpstr>NASZA „DUMA”- BRD</vt:lpstr>
      <vt:lpstr>TURNIEJ BRD</vt:lpstr>
      <vt:lpstr>ZAWODY SPORTOWE</vt:lpstr>
      <vt:lpstr>Slajd 31</vt:lpstr>
      <vt:lpstr>DBAMY O SPRAWNOŚĆ FIZYCZNĄ</vt:lpstr>
      <vt:lpstr>ZAPRASZAMY ZNANYCH  I CIEKAWYCH LUDZI</vt:lpstr>
      <vt:lpstr>WYCZYNY MISTRZA</vt:lpstr>
      <vt:lpstr>ZLOTY HARCERSKIE</vt:lpstr>
      <vt:lpstr>Slajd 36</vt:lpstr>
      <vt:lpstr>TURNIEJ WIEDZY POŻARNICZEJ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Sznajder</dc:creator>
  <cp:lastModifiedBy>User</cp:lastModifiedBy>
  <cp:revision>106</cp:revision>
  <dcterms:created xsi:type="dcterms:W3CDTF">2009-04-08T18:58:57Z</dcterms:created>
  <dcterms:modified xsi:type="dcterms:W3CDTF">2015-05-21T10:56:51Z</dcterms:modified>
</cp:coreProperties>
</file>